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268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2" r:id="rId45"/>
    <p:sldId id="424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50" r:id="rId57"/>
    <p:sldId id="505" r:id="rId58"/>
    <p:sldId id="570" r:id="rId59"/>
    <p:sldId id="439" r:id="rId60"/>
    <p:sldId id="571" r:id="rId61"/>
    <p:sldId id="572" r:id="rId62"/>
    <p:sldId id="573" r:id="rId63"/>
    <p:sldId id="574" r:id="rId64"/>
    <p:sldId id="575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426" r:id="rId74"/>
    <p:sldId id="427" r:id="rId75"/>
    <p:sldId id="488" r:id="rId76"/>
    <p:sldId id="392" r:id="rId77"/>
    <p:sldId id="554" r:id="rId78"/>
    <p:sldId id="433" r:id="rId79"/>
    <p:sldId id="434" r:id="rId80"/>
    <p:sldId id="435" r:id="rId81"/>
    <p:sldId id="462" r:id="rId82"/>
    <p:sldId id="436" r:id="rId83"/>
    <p:sldId id="499" r:id="rId84"/>
    <p:sldId id="498" r:id="rId85"/>
    <p:sldId id="496" r:id="rId86"/>
    <p:sldId id="523" r:id="rId87"/>
    <p:sldId id="473" r:id="rId88"/>
    <p:sldId id="437" r:id="rId89"/>
    <p:sldId id="569" r:id="rId90"/>
    <p:sldId id="500" r:id="rId91"/>
    <p:sldId id="482" r:id="rId92"/>
    <p:sldId id="484" r:id="rId93"/>
    <p:sldId id="305" r:id="rId94"/>
    <p:sldId id="552" r:id="rId95"/>
    <p:sldId id="551" r:id="rId96"/>
    <p:sldId id="548" r:id="rId97"/>
    <p:sldId id="474" r:id="rId98"/>
    <p:sldId id="475" r:id="rId99"/>
    <p:sldId id="476" r:id="rId100"/>
    <p:sldId id="487" r:id="rId101"/>
    <p:sldId id="411" r:id="rId102"/>
    <p:sldId id="412" r:id="rId103"/>
    <p:sldId id="414" r:id="rId104"/>
    <p:sldId id="456" r:id="rId105"/>
    <p:sldId id="49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684"/>
  </p:normalViewPr>
  <p:slideViewPr>
    <p:cSldViewPr snapToGrid="0" snapToObjects="1" showGuides="1">
      <p:cViewPr varScale="1">
        <p:scale>
          <a:sx n="93" d="100"/>
          <a:sy n="93" d="100"/>
        </p:scale>
        <p:origin x="68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10" Type="http://schemas.openxmlformats.org/officeDocument/2006/relationships/image" Target="../media/image20.png"/><Relationship Id="rId4" Type="http://schemas.openxmlformats.org/officeDocument/2006/relationships/image" Target="../media/image16.tiff"/><Relationship Id="rId9" Type="http://schemas.openxmlformats.org/officeDocument/2006/relationships/image" Target="../media/image13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89262" cy="4807087"/>
          </a:xfrm>
        </p:spPr>
        <p:txBody>
          <a:bodyPr>
            <a:normAutofit fontScale="70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(undergrad; now in industry)</a:t>
            </a:r>
          </a:p>
          <a:p>
            <a:pPr lvl="1"/>
            <a:r>
              <a:rPr lang="en-US" sz="1600" dirty="0"/>
              <a:t>Jorge Ochoa (undergrad; now working for DoD)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Land</a:t>
            </a:r>
          </a:p>
          <a:p>
            <a:pPr lvl="1"/>
            <a:r>
              <a:rPr lang="en-US" sz="1400" dirty="0"/>
              <a:t>Comanche </a:t>
            </a:r>
          </a:p>
          <a:p>
            <a:r>
              <a:rPr lang="en-US" sz="19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10125985" y="6470519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(2021)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E66F-C19F-1F49-8DC5-DE9831A5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62" y="4412975"/>
            <a:ext cx="6137689" cy="19320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AC66FE6-732B-104A-AD49-F4BC2DC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50" y="1295146"/>
            <a:ext cx="3693697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in, instead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39EA9-80E1-414D-ACF5-2ECD5DFA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08" y="1868556"/>
            <a:ext cx="4284617" cy="440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034A2-E842-3048-B414-CF59075A658B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ED40D-3468-8145-89A2-02175EC9020F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E7CDE-247C-5248-8A7F-D15E32B6E59C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6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DE03C-4344-FD4C-86E0-9E0411D849A5}"/>
              </a:ext>
            </a:extLst>
          </p:cNvPr>
          <p:cNvSpPr txBox="1"/>
          <p:nvPr/>
        </p:nvSpPr>
        <p:spPr>
          <a:xfrm>
            <a:off x="8150087" y="2517913"/>
            <a:ext cx="3551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11893"/>
                </a:solidFill>
              </a:rPr>
              <a:t>Early initiatives include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trait meta-analysis and database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model intercomparison</a:t>
            </a:r>
          </a:p>
        </p:txBody>
      </p:sp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1520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</a:t>
            </a:r>
            <a:r>
              <a:rPr lang="en-US" sz="2400"/>
              <a:t>/2022_msu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3382</Words>
  <Application>Microsoft Macintosh PowerPoint</Application>
  <PresentationFormat>Widescreen</PresentationFormat>
  <Paragraphs>383</Paragraphs>
  <Slides>105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</vt:lpstr>
      <vt:lpstr>From the least cost hypothesis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traits change with temperature in ways expected from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304</cp:revision>
  <cp:lastPrinted>2019-07-23T15:57:34Z</cp:lastPrinted>
  <dcterms:created xsi:type="dcterms:W3CDTF">2019-07-15T15:11:58Z</dcterms:created>
  <dcterms:modified xsi:type="dcterms:W3CDTF">2022-01-27T11:58:31Z</dcterms:modified>
</cp:coreProperties>
</file>